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96325" cy="302672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1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7" d="100"/>
          <a:sy n="27" d="100"/>
        </p:scale>
        <p:origin x="301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725" y="4953466"/>
            <a:ext cx="18186876" cy="10537496"/>
          </a:xfrm>
        </p:spPr>
        <p:txBody>
          <a:bodyPr anchor="b"/>
          <a:lstStyle>
            <a:lvl1pPr algn="ctr">
              <a:defRPr sz="1403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4541" y="15897328"/>
            <a:ext cx="16047244" cy="7307583"/>
          </a:xfrm>
        </p:spPr>
        <p:txBody>
          <a:bodyPr/>
          <a:lstStyle>
            <a:lvl1pPr marL="0" indent="0" algn="ctr">
              <a:buNone/>
              <a:defRPr sz="5616"/>
            </a:lvl1pPr>
            <a:lvl2pPr marL="1069802" indent="0" algn="ctr">
              <a:buNone/>
              <a:defRPr sz="4680"/>
            </a:lvl2pPr>
            <a:lvl3pPr marL="2139605" indent="0" algn="ctr">
              <a:buNone/>
              <a:defRPr sz="4212"/>
            </a:lvl3pPr>
            <a:lvl4pPr marL="3209407" indent="0" algn="ctr">
              <a:buNone/>
              <a:defRPr sz="3744"/>
            </a:lvl4pPr>
            <a:lvl5pPr marL="4279209" indent="0" algn="ctr">
              <a:buNone/>
              <a:defRPr sz="3744"/>
            </a:lvl5pPr>
            <a:lvl6pPr marL="5349011" indent="0" algn="ctr">
              <a:buNone/>
              <a:defRPr sz="3744"/>
            </a:lvl6pPr>
            <a:lvl7pPr marL="6418814" indent="0" algn="ctr">
              <a:buNone/>
              <a:defRPr sz="3744"/>
            </a:lvl7pPr>
            <a:lvl8pPr marL="7488616" indent="0" algn="ctr">
              <a:buNone/>
              <a:defRPr sz="3744"/>
            </a:lvl8pPr>
            <a:lvl9pPr marL="8558418" indent="0" algn="ctr">
              <a:buNone/>
              <a:defRPr sz="374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4A39-E326-429A-A091-28D04D6641B4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88DF-1467-45A5-9E79-24AED2F9A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77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4A39-E326-429A-A091-28D04D6641B4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88DF-1467-45A5-9E79-24AED2F9A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81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11746" y="1611452"/>
            <a:ext cx="4613583" cy="25650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998" y="1611452"/>
            <a:ext cx="13573294" cy="25650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4A39-E326-429A-A091-28D04D6641B4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88DF-1467-45A5-9E79-24AED2F9A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435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4A39-E326-429A-A091-28D04D6641B4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88DF-1467-45A5-9E79-24AED2F9A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12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9855" y="7545809"/>
            <a:ext cx="18454330" cy="12590343"/>
          </a:xfrm>
        </p:spPr>
        <p:txBody>
          <a:bodyPr anchor="b"/>
          <a:lstStyle>
            <a:lvl1pPr>
              <a:defRPr sz="1403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9855" y="20255262"/>
            <a:ext cx="18454330" cy="6620964"/>
          </a:xfrm>
        </p:spPr>
        <p:txBody>
          <a:bodyPr/>
          <a:lstStyle>
            <a:lvl1pPr marL="0" indent="0">
              <a:buNone/>
              <a:defRPr sz="5616">
                <a:solidFill>
                  <a:schemeClr val="tx1"/>
                </a:solidFill>
              </a:defRPr>
            </a:lvl1pPr>
            <a:lvl2pPr marL="1069802" indent="0">
              <a:buNone/>
              <a:defRPr sz="4680">
                <a:solidFill>
                  <a:schemeClr val="tx1">
                    <a:tint val="75000"/>
                  </a:schemeClr>
                </a:solidFill>
              </a:defRPr>
            </a:lvl2pPr>
            <a:lvl3pPr marL="2139605" indent="0">
              <a:buNone/>
              <a:defRPr sz="4212">
                <a:solidFill>
                  <a:schemeClr val="tx1">
                    <a:tint val="75000"/>
                  </a:schemeClr>
                </a:solidFill>
              </a:defRPr>
            </a:lvl3pPr>
            <a:lvl4pPr marL="3209407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4pPr>
            <a:lvl5pPr marL="4279209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5pPr>
            <a:lvl6pPr marL="5349011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6pPr>
            <a:lvl7pPr marL="6418814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7pPr>
            <a:lvl8pPr marL="7488616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8pPr>
            <a:lvl9pPr marL="8558418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4A39-E326-429A-A091-28D04D6641B4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88DF-1467-45A5-9E79-24AED2F9A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03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997" y="8057261"/>
            <a:ext cx="9093438" cy="1920430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31890" y="8057261"/>
            <a:ext cx="9093438" cy="1920430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4A39-E326-429A-A091-28D04D6641B4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88DF-1467-45A5-9E79-24AED2F9A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279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84" y="1611459"/>
            <a:ext cx="18454330" cy="585027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87" y="7419688"/>
            <a:ext cx="9051647" cy="3636275"/>
          </a:xfrm>
        </p:spPr>
        <p:txBody>
          <a:bodyPr anchor="b"/>
          <a:lstStyle>
            <a:lvl1pPr marL="0" indent="0">
              <a:buNone/>
              <a:defRPr sz="5616" b="1"/>
            </a:lvl1pPr>
            <a:lvl2pPr marL="1069802" indent="0">
              <a:buNone/>
              <a:defRPr sz="4680" b="1"/>
            </a:lvl2pPr>
            <a:lvl3pPr marL="2139605" indent="0">
              <a:buNone/>
              <a:defRPr sz="4212" b="1"/>
            </a:lvl3pPr>
            <a:lvl4pPr marL="3209407" indent="0">
              <a:buNone/>
              <a:defRPr sz="3744" b="1"/>
            </a:lvl4pPr>
            <a:lvl5pPr marL="4279209" indent="0">
              <a:buNone/>
              <a:defRPr sz="3744" b="1"/>
            </a:lvl5pPr>
            <a:lvl6pPr marL="5349011" indent="0">
              <a:buNone/>
              <a:defRPr sz="3744" b="1"/>
            </a:lvl6pPr>
            <a:lvl7pPr marL="6418814" indent="0">
              <a:buNone/>
              <a:defRPr sz="3744" b="1"/>
            </a:lvl7pPr>
            <a:lvl8pPr marL="7488616" indent="0">
              <a:buNone/>
              <a:defRPr sz="3744" b="1"/>
            </a:lvl8pPr>
            <a:lvl9pPr marL="8558418" indent="0">
              <a:buNone/>
              <a:defRPr sz="374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3787" y="11055963"/>
            <a:ext cx="9051647" cy="1626165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31891" y="7419688"/>
            <a:ext cx="9096225" cy="3636275"/>
          </a:xfrm>
        </p:spPr>
        <p:txBody>
          <a:bodyPr anchor="b"/>
          <a:lstStyle>
            <a:lvl1pPr marL="0" indent="0">
              <a:buNone/>
              <a:defRPr sz="5616" b="1"/>
            </a:lvl1pPr>
            <a:lvl2pPr marL="1069802" indent="0">
              <a:buNone/>
              <a:defRPr sz="4680" b="1"/>
            </a:lvl2pPr>
            <a:lvl3pPr marL="2139605" indent="0">
              <a:buNone/>
              <a:defRPr sz="4212" b="1"/>
            </a:lvl3pPr>
            <a:lvl4pPr marL="3209407" indent="0">
              <a:buNone/>
              <a:defRPr sz="3744" b="1"/>
            </a:lvl4pPr>
            <a:lvl5pPr marL="4279209" indent="0">
              <a:buNone/>
              <a:defRPr sz="3744" b="1"/>
            </a:lvl5pPr>
            <a:lvl6pPr marL="5349011" indent="0">
              <a:buNone/>
              <a:defRPr sz="3744" b="1"/>
            </a:lvl6pPr>
            <a:lvl7pPr marL="6418814" indent="0">
              <a:buNone/>
              <a:defRPr sz="3744" b="1"/>
            </a:lvl7pPr>
            <a:lvl8pPr marL="7488616" indent="0">
              <a:buNone/>
              <a:defRPr sz="3744" b="1"/>
            </a:lvl8pPr>
            <a:lvl9pPr marL="8558418" indent="0">
              <a:buNone/>
              <a:defRPr sz="374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31891" y="11055963"/>
            <a:ext cx="9096225" cy="1626165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4A39-E326-429A-A091-28D04D6641B4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88DF-1467-45A5-9E79-24AED2F9A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414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4A39-E326-429A-A091-28D04D6641B4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88DF-1467-45A5-9E79-24AED2F9A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68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4A39-E326-429A-A091-28D04D6641B4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88DF-1467-45A5-9E79-24AED2F9A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033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84" y="2017818"/>
            <a:ext cx="6900872" cy="7062364"/>
          </a:xfrm>
        </p:spPr>
        <p:txBody>
          <a:bodyPr anchor="b"/>
          <a:lstStyle>
            <a:lvl1pPr>
              <a:defRPr sz="748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6225" y="4357934"/>
            <a:ext cx="10831890" cy="21509383"/>
          </a:xfrm>
        </p:spPr>
        <p:txBody>
          <a:bodyPr/>
          <a:lstStyle>
            <a:lvl1pPr>
              <a:defRPr sz="7488"/>
            </a:lvl1pPr>
            <a:lvl2pPr>
              <a:defRPr sz="6552"/>
            </a:lvl2pPr>
            <a:lvl3pPr>
              <a:defRPr sz="5616"/>
            </a:lvl3pPr>
            <a:lvl4pPr>
              <a:defRPr sz="4680"/>
            </a:lvl4pPr>
            <a:lvl5pPr>
              <a:defRPr sz="4680"/>
            </a:lvl5pPr>
            <a:lvl6pPr>
              <a:defRPr sz="4680"/>
            </a:lvl6pPr>
            <a:lvl7pPr>
              <a:defRPr sz="4680"/>
            </a:lvl7pPr>
            <a:lvl8pPr>
              <a:defRPr sz="4680"/>
            </a:lvl8pPr>
            <a:lvl9pPr>
              <a:defRPr sz="468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784" y="9080183"/>
            <a:ext cx="6900872" cy="16822161"/>
          </a:xfrm>
        </p:spPr>
        <p:txBody>
          <a:bodyPr/>
          <a:lstStyle>
            <a:lvl1pPr marL="0" indent="0">
              <a:buNone/>
              <a:defRPr sz="3744"/>
            </a:lvl1pPr>
            <a:lvl2pPr marL="1069802" indent="0">
              <a:buNone/>
              <a:defRPr sz="3276"/>
            </a:lvl2pPr>
            <a:lvl3pPr marL="2139605" indent="0">
              <a:buNone/>
              <a:defRPr sz="2808"/>
            </a:lvl3pPr>
            <a:lvl4pPr marL="3209407" indent="0">
              <a:buNone/>
              <a:defRPr sz="2340"/>
            </a:lvl4pPr>
            <a:lvl5pPr marL="4279209" indent="0">
              <a:buNone/>
              <a:defRPr sz="2340"/>
            </a:lvl5pPr>
            <a:lvl6pPr marL="5349011" indent="0">
              <a:buNone/>
              <a:defRPr sz="2340"/>
            </a:lvl6pPr>
            <a:lvl7pPr marL="6418814" indent="0">
              <a:buNone/>
              <a:defRPr sz="2340"/>
            </a:lvl7pPr>
            <a:lvl8pPr marL="7488616" indent="0">
              <a:buNone/>
              <a:defRPr sz="2340"/>
            </a:lvl8pPr>
            <a:lvl9pPr marL="8558418" indent="0">
              <a:buNone/>
              <a:defRPr sz="234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4A39-E326-429A-A091-28D04D6641B4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88DF-1467-45A5-9E79-24AED2F9A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63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84" y="2017818"/>
            <a:ext cx="6900872" cy="7062364"/>
          </a:xfrm>
        </p:spPr>
        <p:txBody>
          <a:bodyPr anchor="b"/>
          <a:lstStyle>
            <a:lvl1pPr>
              <a:defRPr sz="748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6225" y="4357934"/>
            <a:ext cx="10831890" cy="21509383"/>
          </a:xfrm>
        </p:spPr>
        <p:txBody>
          <a:bodyPr anchor="t"/>
          <a:lstStyle>
            <a:lvl1pPr marL="0" indent="0">
              <a:buNone/>
              <a:defRPr sz="7488"/>
            </a:lvl1pPr>
            <a:lvl2pPr marL="1069802" indent="0">
              <a:buNone/>
              <a:defRPr sz="6552"/>
            </a:lvl2pPr>
            <a:lvl3pPr marL="2139605" indent="0">
              <a:buNone/>
              <a:defRPr sz="5616"/>
            </a:lvl3pPr>
            <a:lvl4pPr marL="3209407" indent="0">
              <a:buNone/>
              <a:defRPr sz="4680"/>
            </a:lvl4pPr>
            <a:lvl5pPr marL="4279209" indent="0">
              <a:buNone/>
              <a:defRPr sz="4680"/>
            </a:lvl5pPr>
            <a:lvl6pPr marL="5349011" indent="0">
              <a:buNone/>
              <a:defRPr sz="4680"/>
            </a:lvl6pPr>
            <a:lvl7pPr marL="6418814" indent="0">
              <a:buNone/>
              <a:defRPr sz="4680"/>
            </a:lvl7pPr>
            <a:lvl8pPr marL="7488616" indent="0">
              <a:buNone/>
              <a:defRPr sz="4680"/>
            </a:lvl8pPr>
            <a:lvl9pPr marL="8558418" indent="0">
              <a:buNone/>
              <a:defRPr sz="468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784" y="9080183"/>
            <a:ext cx="6900872" cy="16822161"/>
          </a:xfrm>
        </p:spPr>
        <p:txBody>
          <a:bodyPr/>
          <a:lstStyle>
            <a:lvl1pPr marL="0" indent="0">
              <a:buNone/>
              <a:defRPr sz="3744"/>
            </a:lvl1pPr>
            <a:lvl2pPr marL="1069802" indent="0">
              <a:buNone/>
              <a:defRPr sz="3276"/>
            </a:lvl2pPr>
            <a:lvl3pPr marL="2139605" indent="0">
              <a:buNone/>
              <a:defRPr sz="2808"/>
            </a:lvl3pPr>
            <a:lvl4pPr marL="3209407" indent="0">
              <a:buNone/>
              <a:defRPr sz="2340"/>
            </a:lvl4pPr>
            <a:lvl5pPr marL="4279209" indent="0">
              <a:buNone/>
              <a:defRPr sz="2340"/>
            </a:lvl5pPr>
            <a:lvl6pPr marL="5349011" indent="0">
              <a:buNone/>
              <a:defRPr sz="2340"/>
            </a:lvl6pPr>
            <a:lvl7pPr marL="6418814" indent="0">
              <a:buNone/>
              <a:defRPr sz="2340"/>
            </a:lvl7pPr>
            <a:lvl8pPr marL="7488616" indent="0">
              <a:buNone/>
              <a:defRPr sz="2340"/>
            </a:lvl8pPr>
            <a:lvl9pPr marL="8558418" indent="0">
              <a:buNone/>
              <a:defRPr sz="234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4A39-E326-429A-A091-28D04D6641B4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88DF-1467-45A5-9E79-24AED2F9A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87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998" y="1611459"/>
            <a:ext cx="18454330" cy="5850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998" y="8057261"/>
            <a:ext cx="18454330" cy="192043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997" y="28053287"/>
            <a:ext cx="4814173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74A39-E326-429A-A091-28D04D6641B4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7533" y="28053287"/>
            <a:ext cx="7221260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11155" y="28053287"/>
            <a:ext cx="4814173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F88DF-1467-45A5-9E79-24AED2F9A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0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9605" rtl="0" eaLnBrk="1" latinLnBrk="0" hangingPunct="1">
        <a:lnSpc>
          <a:spcPct val="90000"/>
        </a:lnSpc>
        <a:spcBef>
          <a:spcPct val="0"/>
        </a:spcBef>
        <a:buNone/>
        <a:defRPr sz="102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901" indent="-534901" algn="l" defTabSz="2139605" rtl="0" eaLnBrk="1" latinLnBrk="0" hangingPunct="1">
        <a:lnSpc>
          <a:spcPct val="90000"/>
        </a:lnSpc>
        <a:spcBef>
          <a:spcPts val="2340"/>
        </a:spcBef>
        <a:buFont typeface="Arial" panose="020B0604020202020204" pitchFamily="34" charset="0"/>
        <a:buChar char="•"/>
        <a:defRPr sz="6552" kern="1200">
          <a:solidFill>
            <a:schemeClr val="tx1"/>
          </a:solidFill>
          <a:latin typeface="+mn-lt"/>
          <a:ea typeface="+mn-ea"/>
          <a:cs typeface="+mn-cs"/>
        </a:defRPr>
      </a:lvl1pPr>
      <a:lvl2pPr marL="1604703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5616" kern="1200">
          <a:solidFill>
            <a:schemeClr val="tx1"/>
          </a:solidFill>
          <a:latin typeface="+mn-lt"/>
          <a:ea typeface="+mn-ea"/>
          <a:cs typeface="+mn-cs"/>
        </a:defRPr>
      </a:lvl2pPr>
      <a:lvl3pPr marL="2674506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680" kern="1200">
          <a:solidFill>
            <a:schemeClr val="tx1"/>
          </a:solidFill>
          <a:latin typeface="+mn-lt"/>
          <a:ea typeface="+mn-ea"/>
          <a:cs typeface="+mn-cs"/>
        </a:defRPr>
      </a:lvl3pPr>
      <a:lvl4pPr marL="3744308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4pPr>
      <a:lvl5pPr marL="4814110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5pPr>
      <a:lvl6pPr marL="5883913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6pPr>
      <a:lvl7pPr marL="6953715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7pPr>
      <a:lvl8pPr marL="8023517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8pPr>
      <a:lvl9pPr marL="9093319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1pPr>
      <a:lvl2pPr marL="1069802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2pPr>
      <a:lvl3pPr marL="2139605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3pPr>
      <a:lvl4pPr marL="3209407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4pPr>
      <a:lvl5pPr marL="4279209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5pPr>
      <a:lvl6pPr marL="5349011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6pPr>
      <a:lvl7pPr marL="6418814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7pPr>
      <a:lvl8pPr marL="7488616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8pPr>
      <a:lvl9pPr marL="8558418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2"/>
            <a:ext cx="21396324" cy="4572000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05" y="513225"/>
            <a:ext cx="3949936" cy="81527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936883" y="189722"/>
            <a:ext cx="7702750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500" dirty="0" smtClean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  <a:t>Poster </a:t>
            </a:r>
            <a:br>
              <a:rPr lang="en-US" sz="7500" dirty="0" smtClean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</a:br>
            <a:r>
              <a:rPr lang="en-US" sz="7500" dirty="0" smtClean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  <a:t>Title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  <a:t>Author 1, Author 2, Author 3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  <a:t>{auth1,auth2,auth3}@miamioh.edu</a:t>
            </a:r>
            <a:endParaRPr lang="en-US" sz="3600" dirty="0">
              <a:solidFill>
                <a:schemeClr val="bg1"/>
              </a:solidFill>
              <a:latin typeface="Roboto Slab" pitchFamily="2" charset="0"/>
              <a:ea typeface="Roboto Slab" pitchFamily="2" charset="0"/>
            </a:endParaRP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  <a:t>m</a:t>
            </a:r>
            <a:r>
              <a:rPr lang="en-US" sz="3600" dirty="0" smtClean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  <a:t>ustang.cec.miamioh.edu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92879" y="4758864"/>
            <a:ext cx="10314159" cy="6400800"/>
          </a:xfrm>
          <a:prstGeom prst="rect">
            <a:avLst/>
          </a:prstGeom>
          <a:noFill/>
          <a:ln w="76200">
            <a:solidFill>
              <a:srgbClr val="C810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92880" y="11402705"/>
            <a:ext cx="10314159" cy="12911328"/>
          </a:xfrm>
          <a:prstGeom prst="rect">
            <a:avLst/>
          </a:prstGeom>
          <a:noFill/>
          <a:ln w="76200">
            <a:solidFill>
              <a:srgbClr val="C810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92878" y="24551640"/>
            <a:ext cx="10314160" cy="5486400"/>
          </a:xfrm>
          <a:prstGeom prst="rect">
            <a:avLst/>
          </a:prstGeom>
          <a:noFill/>
          <a:ln w="76200">
            <a:solidFill>
              <a:srgbClr val="C810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788258" y="4758864"/>
            <a:ext cx="10314159" cy="6400800"/>
          </a:xfrm>
          <a:prstGeom prst="rect">
            <a:avLst/>
          </a:prstGeom>
          <a:noFill/>
          <a:ln w="76200">
            <a:solidFill>
              <a:srgbClr val="C810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788259" y="11402705"/>
            <a:ext cx="10314159" cy="12911328"/>
          </a:xfrm>
          <a:prstGeom prst="rect">
            <a:avLst/>
          </a:prstGeom>
          <a:noFill/>
          <a:ln w="76200">
            <a:solidFill>
              <a:srgbClr val="C810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0790190" y="24551640"/>
            <a:ext cx="10314160" cy="5486400"/>
          </a:xfrm>
          <a:prstGeom prst="rect">
            <a:avLst/>
          </a:prstGeom>
          <a:noFill/>
          <a:ln w="76200">
            <a:solidFill>
              <a:srgbClr val="C810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92878" y="4758864"/>
            <a:ext cx="10314159" cy="914400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  <a:t>Section 1</a:t>
            </a:r>
            <a:endParaRPr lang="en-US" sz="4400" b="1" dirty="0">
              <a:solidFill>
                <a:schemeClr val="bg1"/>
              </a:solidFill>
              <a:latin typeface="Roboto Slab" pitchFamily="2" charset="0"/>
              <a:ea typeface="Roboto Slab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788258" y="4758864"/>
            <a:ext cx="10314159" cy="914400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  <a:t>Section 2</a:t>
            </a:r>
            <a:endParaRPr lang="en-US" sz="4400" b="1" dirty="0">
              <a:solidFill>
                <a:schemeClr val="bg1"/>
              </a:solidFill>
              <a:latin typeface="Roboto Slab" pitchFamily="2" charset="0"/>
              <a:ea typeface="Roboto Slab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2878" y="11402705"/>
            <a:ext cx="10314159" cy="914400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  <a:t>Section 3</a:t>
            </a:r>
            <a:endParaRPr lang="en-US" sz="4400" b="1" dirty="0">
              <a:solidFill>
                <a:schemeClr val="bg1"/>
              </a:solidFill>
              <a:latin typeface="Roboto Slab" pitchFamily="2" charset="0"/>
              <a:ea typeface="Roboto Slab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0788258" y="11383655"/>
            <a:ext cx="10314159" cy="914400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  <a:t>Section 4</a:t>
            </a:r>
            <a:endParaRPr lang="en-US" sz="4400" b="1" dirty="0">
              <a:solidFill>
                <a:schemeClr val="bg1"/>
              </a:solidFill>
              <a:latin typeface="Roboto Slab" pitchFamily="2" charset="0"/>
              <a:ea typeface="Roboto Slab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10984" y="24554498"/>
            <a:ext cx="10314159" cy="914400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  <a:t>Section 5</a:t>
            </a:r>
            <a:endParaRPr lang="en-US" sz="4400" b="1" dirty="0">
              <a:solidFill>
                <a:schemeClr val="bg1"/>
              </a:solidFill>
              <a:latin typeface="Roboto Slab" pitchFamily="2" charset="0"/>
              <a:ea typeface="Roboto Slab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0788258" y="24554498"/>
            <a:ext cx="10314159" cy="914400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  <a:t>Section 6</a:t>
            </a:r>
            <a:endParaRPr lang="en-US" sz="4400" b="1" dirty="0">
              <a:solidFill>
                <a:schemeClr val="bg1"/>
              </a:solidFill>
              <a:latin typeface="Roboto Slab" pitchFamily="2" charset="0"/>
              <a:ea typeface="Roboto Slab" pitchFamily="2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34271" y="457697"/>
            <a:ext cx="5767415" cy="1441854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56305" y="1499272"/>
            <a:ext cx="53800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Bembo Small Caps &amp; Oldstyle Fig" pitchFamily="50" charset="0"/>
              </a:rPr>
              <a:t>College of Engineering &amp; Computing</a:t>
            </a:r>
            <a:endParaRPr lang="en-US" sz="2400" b="1" dirty="0">
              <a:solidFill>
                <a:schemeClr val="bg1"/>
              </a:solidFill>
              <a:latin typeface="Bembo Small Caps &amp; Oldstyle Fig" pitchFamily="50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6305" y="1927669"/>
            <a:ext cx="5141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embo Semibold" panose="02020500000000000000" pitchFamily="18" charset="0"/>
              </a:rPr>
              <a:t>Computer Science &amp; Software Engineering</a:t>
            </a:r>
            <a:endParaRPr lang="en-US" sz="2400" dirty="0">
              <a:solidFill>
                <a:schemeClr val="bg1"/>
              </a:solidFill>
              <a:latin typeface="Bembo Semibold" panose="0202050000000000000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521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23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Bembo Semibold</vt:lpstr>
      <vt:lpstr>Bembo Small Caps &amp; Oldstyle Fig</vt:lpstr>
      <vt:lpstr>Calibri</vt:lpstr>
      <vt:lpstr>Calibri Light</vt:lpstr>
      <vt:lpstr>Roboto Slab</vt:lpstr>
      <vt:lpstr>Office Theme</vt:lpstr>
      <vt:lpstr>PowerPoint Presentation</vt:lpstr>
    </vt:vector>
  </TitlesOfParts>
  <Company>Miami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"rapose"</dc:creator>
  <cp:lastModifiedBy>"rapose"</cp:lastModifiedBy>
  <cp:revision>7</cp:revision>
  <dcterms:created xsi:type="dcterms:W3CDTF">2018-08-21T13:49:43Z</dcterms:created>
  <dcterms:modified xsi:type="dcterms:W3CDTF">2018-08-21T14:45:06Z</dcterms:modified>
</cp:coreProperties>
</file>